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3" r:id="rId5"/>
    <p:sldId id="264" r:id="rId6"/>
    <p:sldId id="265" r:id="rId7"/>
    <p:sldId id="266" r:id="rId8"/>
    <p:sldId id="267"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5FBDD-3658-4606-81A3-E603D1F2207A}" v="7" dt="2022-03-18T09:47:46.404"/>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68" autoAdjust="0"/>
  </p:normalViewPr>
  <p:slideViewPr>
    <p:cSldViewPr snapToGrid="0">
      <p:cViewPr varScale="1">
        <p:scale>
          <a:sx n="102" d="100"/>
          <a:sy n="102"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0B65FBDD-3658-4606-81A3-E603D1F2207A}"/>
    <pc:docChg chg="custSel modSld">
      <pc:chgData name="Thomas Noordeloos" userId="df9f46e9-7760-4f6a-814f-9e8180d7b46a" providerId="ADAL" clId="{0B65FBDD-3658-4606-81A3-E603D1F2207A}" dt="2022-03-18T09:48:35.223" v="981"/>
      <pc:docMkLst>
        <pc:docMk/>
      </pc:docMkLst>
      <pc:sldChg chg="modSp mod">
        <pc:chgData name="Thomas Noordeloos" userId="df9f46e9-7760-4f6a-814f-9e8180d7b46a" providerId="ADAL" clId="{0B65FBDD-3658-4606-81A3-E603D1F2207A}" dt="2022-03-18T09:36:45.025" v="5" actId="12"/>
        <pc:sldMkLst>
          <pc:docMk/>
          <pc:sldMk cId="2859079353" sldId="263"/>
        </pc:sldMkLst>
        <pc:spChg chg="mod">
          <ac:chgData name="Thomas Noordeloos" userId="df9f46e9-7760-4f6a-814f-9e8180d7b46a" providerId="ADAL" clId="{0B65FBDD-3658-4606-81A3-E603D1F2207A}" dt="2022-03-18T09:36:45.025" v="5" actId="12"/>
          <ac:spMkLst>
            <pc:docMk/>
            <pc:sldMk cId="2859079353" sldId="263"/>
            <ac:spMk id="10" creationId="{60253159-9685-4938-B8A7-8D90D4ABB2F1}"/>
          </ac:spMkLst>
        </pc:spChg>
        <pc:graphicFrameChg chg="mod modGraphic">
          <ac:chgData name="Thomas Noordeloos" userId="df9f46e9-7760-4f6a-814f-9e8180d7b46a" providerId="ADAL" clId="{0B65FBDD-3658-4606-81A3-E603D1F2207A}" dt="2022-03-18T09:36:31.652" v="3" actId="108"/>
          <ac:graphicFrameMkLst>
            <pc:docMk/>
            <pc:sldMk cId="2859079353" sldId="263"/>
            <ac:graphicFrameMk id="7" creationId="{E301E4D4-09EB-42FE-AC70-36D3DFBAE62B}"/>
          </ac:graphicFrameMkLst>
        </pc:graphicFrameChg>
      </pc:sldChg>
      <pc:sldChg chg="modSp mod">
        <pc:chgData name="Thomas Noordeloos" userId="df9f46e9-7760-4f6a-814f-9e8180d7b46a" providerId="ADAL" clId="{0B65FBDD-3658-4606-81A3-E603D1F2207A}" dt="2022-03-18T09:36:59.370" v="21" actId="1076"/>
        <pc:sldMkLst>
          <pc:docMk/>
          <pc:sldMk cId="257395320" sldId="264"/>
        </pc:sldMkLst>
        <pc:spChg chg="mod">
          <ac:chgData name="Thomas Noordeloos" userId="df9f46e9-7760-4f6a-814f-9e8180d7b46a" providerId="ADAL" clId="{0B65FBDD-3658-4606-81A3-E603D1F2207A}" dt="2022-03-18T09:36:53.060" v="18" actId="20577"/>
          <ac:spMkLst>
            <pc:docMk/>
            <pc:sldMk cId="257395320" sldId="264"/>
            <ac:spMk id="2" creationId="{F8390FF1-E0CD-4EC6-A60A-28D96FA1FB39}"/>
          </ac:spMkLst>
        </pc:spChg>
        <pc:picChg chg="mod">
          <ac:chgData name="Thomas Noordeloos" userId="df9f46e9-7760-4f6a-814f-9e8180d7b46a" providerId="ADAL" clId="{0B65FBDD-3658-4606-81A3-E603D1F2207A}" dt="2022-03-18T09:36:59.370" v="21" actId="1076"/>
          <ac:picMkLst>
            <pc:docMk/>
            <pc:sldMk cId="257395320" sldId="264"/>
            <ac:picMk id="1026" creationId="{6C0A306C-9757-4030-92F3-B08EE0645292}"/>
          </ac:picMkLst>
        </pc:picChg>
      </pc:sldChg>
      <pc:sldChg chg="modSp mod">
        <pc:chgData name="Thomas Noordeloos" userId="df9f46e9-7760-4f6a-814f-9e8180d7b46a" providerId="ADAL" clId="{0B65FBDD-3658-4606-81A3-E603D1F2207A}" dt="2022-03-18T09:44:45.079" v="630" actId="20577"/>
        <pc:sldMkLst>
          <pc:docMk/>
          <pc:sldMk cId="1934081457" sldId="265"/>
        </pc:sldMkLst>
        <pc:spChg chg="mod">
          <ac:chgData name="Thomas Noordeloos" userId="df9f46e9-7760-4f6a-814f-9e8180d7b46a" providerId="ADAL" clId="{0B65FBDD-3658-4606-81A3-E603D1F2207A}" dt="2022-03-18T09:37:18.392" v="23"/>
          <ac:spMkLst>
            <pc:docMk/>
            <pc:sldMk cId="1934081457" sldId="265"/>
            <ac:spMk id="2" creationId="{F8390FF1-E0CD-4EC6-A60A-28D96FA1FB39}"/>
          </ac:spMkLst>
        </pc:spChg>
        <pc:spChg chg="mod">
          <ac:chgData name="Thomas Noordeloos" userId="df9f46e9-7760-4f6a-814f-9e8180d7b46a" providerId="ADAL" clId="{0B65FBDD-3658-4606-81A3-E603D1F2207A}" dt="2022-03-18T09:44:45.079" v="630" actId="20577"/>
          <ac:spMkLst>
            <pc:docMk/>
            <pc:sldMk cId="1934081457" sldId="265"/>
            <ac:spMk id="3" creationId="{FE061E99-6C24-4391-92D8-B21595584FA9}"/>
          </ac:spMkLst>
        </pc:spChg>
        <pc:picChg chg="mod">
          <ac:chgData name="Thomas Noordeloos" userId="df9f46e9-7760-4f6a-814f-9e8180d7b46a" providerId="ADAL" clId="{0B65FBDD-3658-4606-81A3-E603D1F2207A}" dt="2022-03-18T09:40:27.953" v="332" actId="14826"/>
          <ac:picMkLst>
            <pc:docMk/>
            <pc:sldMk cId="1934081457" sldId="265"/>
            <ac:picMk id="1026" creationId="{ABC866FF-E365-4517-B76B-40A7E6F463A1}"/>
          </ac:picMkLst>
        </pc:picChg>
      </pc:sldChg>
      <pc:sldChg chg="modSp mod">
        <pc:chgData name="Thomas Noordeloos" userId="df9f46e9-7760-4f6a-814f-9e8180d7b46a" providerId="ADAL" clId="{0B65FBDD-3658-4606-81A3-E603D1F2207A}" dt="2022-03-18T09:45:09.114" v="637" actId="20577"/>
        <pc:sldMkLst>
          <pc:docMk/>
          <pc:sldMk cId="4145349442" sldId="266"/>
        </pc:sldMkLst>
        <pc:spChg chg="mod">
          <ac:chgData name="Thomas Noordeloos" userId="df9f46e9-7760-4f6a-814f-9e8180d7b46a" providerId="ADAL" clId="{0B65FBDD-3658-4606-81A3-E603D1F2207A}" dt="2022-03-18T09:42:10.985" v="343"/>
          <ac:spMkLst>
            <pc:docMk/>
            <pc:sldMk cId="4145349442" sldId="266"/>
            <ac:spMk id="2" creationId="{F8390FF1-E0CD-4EC6-A60A-28D96FA1FB39}"/>
          </ac:spMkLst>
        </pc:spChg>
        <pc:spChg chg="mod">
          <ac:chgData name="Thomas Noordeloos" userId="df9f46e9-7760-4f6a-814f-9e8180d7b46a" providerId="ADAL" clId="{0B65FBDD-3658-4606-81A3-E603D1F2207A}" dt="2022-03-18T09:45:09.114" v="637" actId="20577"/>
          <ac:spMkLst>
            <pc:docMk/>
            <pc:sldMk cId="4145349442" sldId="266"/>
            <ac:spMk id="3" creationId="{FE061E99-6C24-4391-92D8-B21595584FA9}"/>
          </ac:spMkLst>
        </pc:spChg>
        <pc:picChg chg="mod">
          <ac:chgData name="Thomas Noordeloos" userId="df9f46e9-7760-4f6a-814f-9e8180d7b46a" providerId="ADAL" clId="{0B65FBDD-3658-4606-81A3-E603D1F2207A}" dt="2022-03-18T09:44:10.430" v="628" actId="14826"/>
          <ac:picMkLst>
            <pc:docMk/>
            <pc:sldMk cId="4145349442" sldId="266"/>
            <ac:picMk id="2050" creationId="{826DC0AE-B6A9-44AA-8303-BDF4589072D7}"/>
          </ac:picMkLst>
        </pc:picChg>
      </pc:sldChg>
      <pc:sldChg chg="addSp delSp modSp mod modNotesTx">
        <pc:chgData name="Thomas Noordeloos" userId="df9f46e9-7760-4f6a-814f-9e8180d7b46a" providerId="ADAL" clId="{0B65FBDD-3658-4606-81A3-E603D1F2207A}" dt="2022-03-18T09:48:35.223" v="981"/>
        <pc:sldMkLst>
          <pc:docMk/>
          <pc:sldMk cId="235131875" sldId="267"/>
        </pc:sldMkLst>
        <pc:spChg chg="mod">
          <ac:chgData name="Thomas Noordeloos" userId="df9f46e9-7760-4f6a-814f-9e8180d7b46a" providerId="ADAL" clId="{0B65FBDD-3658-4606-81A3-E603D1F2207A}" dt="2022-03-18T09:42:14.381" v="345"/>
          <ac:spMkLst>
            <pc:docMk/>
            <pc:sldMk cId="235131875" sldId="267"/>
            <ac:spMk id="2" creationId="{F8390FF1-E0CD-4EC6-A60A-28D96FA1FB39}"/>
          </ac:spMkLst>
        </pc:spChg>
        <pc:spChg chg="mod">
          <ac:chgData name="Thomas Noordeloos" userId="df9f46e9-7760-4f6a-814f-9e8180d7b46a" providerId="ADAL" clId="{0B65FBDD-3658-4606-81A3-E603D1F2207A}" dt="2022-03-18T09:48:35.223" v="981"/>
          <ac:spMkLst>
            <pc:docMk/>
            <pc:sldMk cId="235131875" sldId="267"/>
            <ac:spMk id="3" creationId="{FE061E99-6C24-4391-92D8-B21595584FA9}"/>
          </ac:spMkLst>
        </pc:spChg>
        <pc:picChg chg="add mod">
          <ac:chgData name="Thomas Noordeloos" userId="df9f46e9-7760-4f6a-814f-9e8180d7b46a" providerId="ADAL" clId="{0B65FBDD-3658-4606-81A3-E603D1F2207A}" dt="2022-03-18T09:47:55.612" v="977" actId="14826"/>
          <ac:picMkLst>
            <pc:docMk/>
            <pc:sldMk cId="235131875" sldId="267"/>
            <ac:picMk id="5" creationId="{EF02FC28-AB15-425C-8190-99266E2622DA}"/>
          </ac:picMkLst>
        </pc:picChg>
        <pc:picChg chg="del">
          <ac:chgData name="Thomas Noordeloos" userId="df9f46e9-7760-4f6a-814f-9e8180d7b46a" providerId="ADAL" clId="{0B65FBDD-3658-4606-81A3-E603D1F2207A}" dt="2022-03-18T09:47:40.174" v="975" actId="478"/>
          <ac:picMkLst>
            <pc:docMk/>
            <pc:sldMk cId="235131875" sldId="267"/>
            <ac:picMk id="3074" creationId="{9034A44B-BF29-41D6-98D3-01996BE40C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18-3-2022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5</a:t>
            </a:fld>
            <a:endParaRPr lang="nl-NL"/>
          </a:p>
        </p:txBody>
      </p:sp>
    </p:spTree>
    <p:extLst>
      <p:ext uri="{BB962C8B-B14F-4D97-AF65-F5344CB8AC3E}">
        <p14:creationId xmlns:p14="http://schemas.microsoft.com/office/powerpoint/2010/main" val="337302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18-3-2022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18-3-2022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18-3-2022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18-3-2022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Uitdagingen</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Uitdagingen</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Trends &amp; ontwikkelingen</a:t>
            </a:r>
          </a:p>
          <a:p>
            <a:pPr>
              <a:buFont typeface="Wingdings" panose="05000000000000000000" pitchFamily="2" charset="2"/>
              <a:buChar char="q"/>
            </a:pPr>
            <a:r>
              <a:rPr lang="nl-NL" sz="1200" dirty="0">
                <a:solidFill>
                  <a:schemeClr val="bg1">
                    <a:lumMod val="65000"/>
                  </a:schemeClr>
                </a:solidFill>
                <a:latin typeface="Arial"/>
                <a:cs typeface="Arial"/>
              </a:rPr>
              <a:t> Best </a:t>
            </a:r>
            <a:r>
              <a:rPr lang="nl-NL" sz="1200" dirty="0" err="1">
                <a:solidFill>
                  <a:schemeClr val="bg1">
                    <a:lumMod val="65000"/>
                  </a:schemeClr>
                </a:solidFill>
                <a:latin typeface="Arial"/>
                <a:cs typeface="Arial"/>
              </a:rPr>
              <a:t>Practice</a:t>
            </a:r>
            <a:endParaRPr lang="nl-NL" sz="1200" dirty="0">
              <a:solidFill>
                <a:schemeClr val="bg1">
                  <a:lumMod val="65000"/>
                </a:schemeClr>
              </a:solidFill>
              <a:latin typeface="Arial"/>
              <a:cs typeface="Arial"/>
            </a:endParaRPr>
          </a:p>
          <a:p>
            <a:pPr>
              <a:buFont typeface="Wingdings" panose="05000000000000000000" pitchFamily="2" charset="2"/>
              <a:buChar char="q"/>
            </a:pPr>
            <a:r>
              <a:rPr lang="nl-NL" sz="1200" dirty="0">
                <a:solidFill>
                  <a:schemeClr val="bg1">
                    <a:lumMod val="65000"/>
                  </a:schemeClr>
                </a:solidFill>
                <a:latin typeface="Arial"/>
                <a:cs typeface="Arial"/>
              </a:rPr>
              <a:t> Visie</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1358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Workshop ‘mens, natuur en technologie’</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Workshop ‘Smart </a:t>
            </a:r>
            <a:r>
              <a:rPr lang="nl-NL" sz="1800" dirty="0" err="1">
                <a:latin typeface="Arial" panose="020B0604020202020204" pitchFamily="34" charset="0"/>
                <a:cs typeface="Arial" panose="020B0604020202020204" pitchFamily="34" charset="0"/>
              </a:rPr>
              <a:t>Cities</a:t>
            </a:r>
            <a:r>
              <a:rPr lang="nl-NL" sz="1800" dirty="0">
                <a:latin typeface="Arial" panose="020B0604020202020204" pitchFamily="34" charset="0"/>
                <a:cs typeface="Arial" panose="020B0604020202020204" pitchFamily="34" charset="0"/>
              </a:rPr>
              <a:t>’</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Workshop ‘Big Data en AVG’</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96772842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chemeClr val="bg2">
                              <a:lumMod val="90000"/>
                            </a:schemeClr>
                          </a:solidFill>
                          <a:latin typeface="+mn-lt"/>
                          <a:ea typeface="+mn-ea"/>
                          <a:cs typeface="+mn-cs"/>
                        </a:rPr>
                        <a:t>Week 4</a:t>
                      </a:r>
                    </a:p>
                  </a:txBody>
                  <a:tcPr anchor="ctr"/>
                </a:tc>
                <a:tc>
                  <a:txBody>
                    <a:bodyPr/>
                    <a:lstStyle/>
                    <a:p>
                      <a:pPr algn="ctr"/>
                      <a:r>
                        <a:rPr lang="nl-NL" sz="1200" b="1" kern="1200" dirty="0">
                          <a:solidFill>
                            <a:srgbClr val="000644"/>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Visiedocument</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Reflectiegesprek</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shop &amp;quot;Stap jij ook in?&amp;quot; - Ondernemend Westervoort">
            <a:extLst>
              <a:ext uri="{FF2B5EF4-FFF2-40B4-BE49-F238E27FC236}">
                <a16:creationId xmlns:a16="http://schemas.microsoft.com/office/drawing/2014/main" id="{6C0A306C-9757-4030-92F3-B08EE064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936" y="1521763"/>
            <a:ext cx="6662128" cy="51384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 (op vrijdag)</a:t>
            </a:r>
          </a:p>
        </p:txBody>
      </p:sp>
    </p:spTree>
    <p:extLst>
      <p:ext uri="{BB962C8B-B14F-4D97-AF65-F5344CB8AC3E}">
        <p14:creationId xmlns:p14="http://schemas.microsoft.com/office/powerpoint/2010/main" val="25739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 (op vrijdag)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493269"/>
            <a:ext cx="5844621" cy="4801314"/>
          </a:xfrm>
          <a:prstGeom prst="rect">
            <a:avLst/>
          </a:prstGeom>
          <a:noFill/>
        </p:spPr>
        <p:txBody>
          <a:bodyPr wrap="square" rtlCol="0">
            <a:spAutoFit/>
          </a:bodyPr>
          <a:lstStyle/>
          <a:p>
            <a:r>
              <a:rPr lang="nl-NL" sz="1700" b="1" dirty="0">
                <a:solidFill>
                  <a:srgbClr val="0070C0"/>
                </a:solidFill>
              </a:rPr>
              <a:t>Mens, natuur en technologie</a:t>
            </a:r>
          </a:p>
          <a:p>
            <a:r>
              <a:rPr lang="nl-NL" sz="1700" dirty="0">
                <a:solidFill>
                  <a:srgbClr val="212121"/>
                </a:solidFill>
              </a:rPr>
              <a:t>Een ontwikkeling van de 4</a:t>
            </a:r>
            <a:r>
              <a:rPr lang="nl-NL" sz="1700" baseline="30000" dirty="0">
                <a:solidFill>
                  <a:srgbClr val="212121"/>
                </a:solidFill>
              </a:rPr>
              <a:t>e</a:t>
            </a:r>
            <a:r>
              <a:rPr lang="nl-NL" sz="1700" dirty="0">
                <a:solidFill>
                  <a:srgbClr val="212121"/>
                </a:solidFill>
              </a:rPr>
              <a:t> industriële revolutie is dat werelden samenkomen. Hoog tijd dat ook de mens wat beter gaat samenwerken met natuur en technologie omarmt. Tijdens deze workshop nemen we je mee in deze ontwikkeling. </a:t>
            </a:r>
            <a:endParaRPr lang="nl-NL" sz="1700" dirty="0"/>
          </a:p>
          <a:p>
            <a:endParaRPr lang="nl-NL" sz="1700" dirty="0"/>
          </a:p>
          <a:p>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endParaRPr lang="nl-NL" sz="1700" b="1" dirty="0"/>
          </a:p>
          <a:p>
            <a:r>
              <a:rPr lang="nl-NL" sz="1700" b="1" dirty="0">
                <a:solidFill>
                  <a:srgbClr val="0070C0"/>
                </a:solidFill>
              </a:rPr>
              <a:t>Tijdstip - locatie</a:t>
            </a:r>
          </a:p>
          <a:p>
            <a:r>
              <a:rPr lang="nl-NL" sz="1700" b="1" dirty="0"/>
              <a:t>11:30</a:t>
            </a:r>
            <a:r>
              <a:rPr lang="nl-NL" sz="1700" dirty="0"/>
              <a:t> of </a:t>
            </a:r>
            <a:r>
              <a:rPr lang="nl-NL" sz="1700" b="1" dirty="0"/>
              <a:t>12:45</a:t>
            </a:r>
            <a:r>
              <a:rPr lang="nl-NL" sz="1700" dirty="0"/>
              <a:t> - </a:t>
            </a:r>
            <a:r>
              <a:rPr lang="nl-NL" sz="1700" b="1" dirty="0"/>
              <a:t>lokaal 7</a:t>
            </a:r>
            <a:r>
              <a:rPr lang="nl-NL" sz="1700" dirty="0"/>
              <a:t> </a:t>
            </a:r>
          </a:p>
          <a:p>
            <a:endParaRPr lang="nl-NL" sz="1700" dirty="0"/>
          </a:p>
          <a:p>
            <a:r>
              <a:rPr lang="nl-NL" sz="1700" b="1" dirty="0">
                <a:solidFill>
                  <a:srgbClr val="0070C0"/>
                </a:solidFill>
              </a:rPr>
              <a:t>Duur</a:t>
            </a:r>
          </a:p>
          <a:p>
            <a:r>
              <a:rPr lang="nl-NL" sz="1700" dirty="0"/>
              <a:t>30 minuten</a:t>
            </a:r>
          </a:p>
        </p:txBody>
      </p:sp>
      <p:pic>
        <p:nvPicPr>
          <p:cNvPr id="1026" name="Picture 2">
            <a:extLst>
              <a:ext uri="{FF2B5EF4-FFF2-40B4-BE49-F238E27FC236}">
                <a16:creationId xmlns:a16="http://schemas.microsoft.com/office/drawing/2014/main" id="{ABC866FF-E365-4517-B76B-40A7E6F46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56194" y="1898694"/>
            <a:ext cx="5230834" cy="3487223"/>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3408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 (op vrijdag)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80" y="1583704"/>
            <a:ext cx="5101042" cy="5062924"/>
          </a:xfrm>
          <a:prstGeom prst="rect">
            <a:avLst/>
          </a:prstGeom>
          <a:noFill/>
        </p:spPr>
        <p:txBody>
          <a:bodyPr wrap="square" rtlCol="0">
            <a:spAutoFit/>
          </a:bodyPr>
          <a:lstStyle/>
          <a:p>
            <a:r>
              <a:rPr lang="nl-NL" sz="1700" b="1" dirty="0">
                <a:solidFill>
                  <a:srgbClr val="0070C0"/>
                </a:solidFill>
              </a:rPr>
              <a:t>Smart </a:t>
            </a:r>
            <a:r>
              <a:rPr lang="nl-NL" sz="1700" b="1" dirty="0" err="1">
                <a:solidFill>
                  <a:srgbClr val="0070C0"/>
                </a:solidFill>
              </a:rPr>
              <a:t>Cities</a:t>
            </a:r>
            <a:endParaRPr lang="nl-NL" sz="1700" b="1" dirty="0">
              <a:solidFill>
                <a:srgbClr val="0070C0"/>
              </a:solidFill>
            </a:endParaRPr>
          </a:p>
          <a:p>
            <a:pPr algn="just"/>
            <a:r>
              <a:rPr lang="nl-NL" sz="1700" dirty="0">
                <a:solidFill>
                  <a:srgbClr val="212121"/>
                </a:solidFill>
              </a:rPr>
              <a:t>Voor de oplossingen van de toekomst moeten we niet sneller of harder gaan werken maar slimmer. Hoe ziet de slimme stad van de toekomst eruit? En slimme energie? Slim afval? Slim …</a:t>
            </a:r>
            <a:endParaRPr lang="nl-NL" sz="1700" i="1" dirty="0"/>
          </a:p>
          <a:p>
            <a:pPr algn="just"/>
            <a:endParaRPr lang="nl-NL" sz="1700" dirty="0"/>
          </a:p>
          <a:p>
            <a:pPr algn="just"/>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pPr algn="just"/>
            <a:endParaRPr lang="nl-NL" sz="1700" b="1" dirty="0"/>
          </a:p>
          <a:p>
            <a:pPr algn="just"/>
            <a:r>
              <a:rPr lang="nl-NL" sz="1700" b="1" dirty="0">
                <a:solidFill>
                  <a:srgbClr val="0070C0"/>
                </a:solidFill>
              </a:rPr>
              <a:t>Tijdstip - locatie</a:t>
            </a:r>
          </a:p>
          <a:p>
            <a:pPr algn="just"/>
            <a:r>
              <a:rPr lang="nl-NL" sz="1700" b="1" dirty="0"/>
              <a:t>13:15</a:t>
            </a:r>
            <a:r>
              <a:rPr lang="nl-NL" sz="1700" dirty="0"/>
              <a:t> of </a:t>
            </a:r>
            <a:r>
              <a:rPr lang="nl-NL" sz="1700" b="1" dirty="0"/>
              <a:t>13:45</a:t>
            </a:r>
            <a:r>
              <a:rPr lang="nl-NL" sz="1700" dirty="0"/>
              <a:t> - </a:t>
            </a:r>
            <a:r>
              <a:rPr lang="nl-NL" sz="1700" b="1" dirty="0"/>
              <a:t>lokaal 7</a:t>
            </a:r>
          </a:p>
          <a:p>
            <a:pPr algn="just"/>
            <a:endParaRPr lang="nl-NL" sz="1700" b="1" dirty="0"/>
          </a:p>
          <a:p>
            <a:r>
              <a:rPr lang="nl-NL" sz="1700" b="1" dirty="0">
                <a:solidFill>
                  <a:srgbClr val="0070C0"/>
                </a:solidFill>
              </a:rPr>
              <a:t>Duur</a:t>
            </a:r>
          </a:p>
          <a:p>
            <a:r>
              <a:rPr lang="nl-NL" sz="1700" dirty="0"/>
              <a:t>30 minuten</a:t>
            </a:r>
          </a:p>
          <a:p>
            <a:pPr algn="just"/>
            <a:r>
              <a:rPr lang="nl-NL" sz="1700" dirty="0"/>
              <a:t> </a:t>
            </a:r>
          </a:p>
        </p:txBody>
      </p:sp>
      <p:pic>
        <p:nvPicPr>
          <p:cNvPr id="2050" name="Picture 2">
            <a:extLst>
              <a:ext uri="{FF2B5EF4-FFF2-40B4-BE49-F238E27FC236}">
                <a16:creationId xmlns:a16="http://schemas.microsoft.com/office/drawing/2014/main" id="{826DC0AE-B6A9-44AA-8303-BDF458907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394272" y="2204139"/>
            <a:ext cx="5399314" cy="3095606"/>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4534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 (op vrijdag)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583704"/>
            <a:ext cx="5854669" cy="5355312"/>
          </a:xfrm>
          <a:prstGeom prst="rect">
            <a:avLst/>
          </a:prstGeom>
          <a:noFill/>
        </p:spPr>
        <p:txBody>
          <a:bodyPr wrap="square" rtlCol="0">
            <a:spAutoFit/>
          </a:bodyPr>
          <a:lstStyle/>
          <a:p>
            <a:r>
              <a:rPr lang="nl-NL" b="1" dirty="0">
                <a:solidFill>
                  <a:srgbClr val="0070C0"/>
                </a:solidFill>
                <a:latin typeface="Calibri" panose="020F0502020204030204" pitchFamily="34" charset="0"/>
                <a:cs typeface="Calibri" panose="020F0502020204030204" pitchFamily="34" charset="0"/>
              </a:rPr>
              <a:t>Big data en AVG</a:t>
            </a:r>
          </a:p>
          <a:p>
            <a:pPr algn="just"/>
            <a:r>
              <a:rPr lang="nl-NL" dirty="0">
                <a:latin typeface="Calibri" panose="020F0502020204030204" pitchFamily="34" charset="0"/>
                <a:ea typeface="+mj-ea"/>
                <a:cs typeface="Calibri" panose="020F0502020204030204" pitchFamily="34" charset="0"/>
              </a:rPr>
              <a:t>Leuk al die technologische ontwikkelingen maar wat is de impact op de privacy van de inwoners van de stad. Tijdens deze workshop nemen we je mee in de ontwikkelingen van Big Data i.c.m. AVG.</a:t>
            </a:r>
          </a:p>
          <a:p>
            <a:pPr algn="just"/>
            <a:endParaRPr lang="nl-NL" dirty="0">
              <a:latin typeface="Calibri" panose="020F0502020204030204" pitchFamily="34" charset="0"/>
              <a:cs typeface="Calibri" panose="020F0502020204030204" pitchFamily="34" charset="0"/>
            </a:endParaRPr>
          </a:p>
          <a:p>
            <a:pPr algn="just"/>
            <a:r>
              <a:rPr lang="nl-NL" b="1" dirty="0">
                <a:solidFill>
                  <a:srgbClr val="0070C0"/>
                </a:solidFill>
                <a:latin typeface="Calibri" panose="020F0502020204030204" pitchFamily="34" charset="0"/>
                <a:cs typeface="Calibri" panose="020F0502020204030204" pitchFamily="34" charset="0"/>
              </a:rPr>
              <a:t>Toepassing</a:t>
            </a:r>
          </a:p>
          <a:p>
            <a:r>
              <a:rPr lang="nl-NL" sz="1800" dirty="0"/>
              <a:t>Te gebruiken voor:</a:t>
            </a:r>
          </a:p>
          <a:p>
            <a:pPr marL="285750" indent="-285750">
              <a:buFont typeface="Arial" panose="020B0604020202020204" pitchFamily="34" charset="0"/>
              <a:buChar char="•"/>
            </a:pPr>
            <a:r>
              <a:rPr lang="nl-NL" sz="1800" i="1" dirty="0"/>
              <a:t>LA 2 T&amp;O</a:t>
            </a:r>
          </a:p>
          <a:p>
            <a:pPr marL="285750" indent="-285750">
              <a:buFont typeface="Arial" panose="020B0604020202020204" pitchFamily="34" charset="0"/>
              <a:buChar char="•"/>
            </a:pPr>
            <a:r>
              <a:rPr lang="nl-NL" sz="1800" i="1" dirty="0"/>
              <a:t>Onderdeel 2 ‘Trends &amp; ontwikkelingen’ </a:t>
            </a:r>
            <a:r>
              <a:rPr lang="nl-NL" sz="1800" dirty="0"/>
              <a:t>van het visiedocument.</a:t>
            </a:r>
          </a:p>
          <a:p>
            <a:pPr marL="285750" indent="-285750">
              <a:buFont typeface="Arial" panose="020B0604020202020204" pitchFamily="34" charset="0"/>
              <a:buChar char="•"/>
            </a:pPr>
            <a:r>
              <a:rPr lang="nl-NL" sz="1800" i="1" dirty="0"/>
              <a:t>Onderdeel 4 ‘Visie’ </a:t>
            </a:r>
            <a:r>
              <a:rPr lang="nl-NL" sz="1800" dirty="0"/>
              <a:t>van het visiedocument</a:t>
            </a:r>
          </a:p>
          <a:p>
            <a:pPr algn="just"/>
            <a:endParaRPr lang="nl-NL" b="1" dirty="0">
              <a:latin typeface="Calibri" panose="020F0502020204030204" pitchFamily="34" charset="0"/>
              <a:cs typeface="Calibri" panose="020F0502020204030204" pitchFamily="34" charset="0"/>
            </a:endParaRPr>
          </a:p>
          <a:p>
            <a:pPr algn="just"/>
            <a:r>
              <a:rPr lang="nl-NL" b="1" dirty="0">
                <a:solidFill>
                  <a:srgbClr val="0070C0"/>
                </a:solidFill>
                <a:latin typeface="Calibri" panose="020F0502020204030204" pitchFamily="34" charset="0"/>
                <a:cs typeface="Calibri" panose="020F0502020204030204" pitchFamily="34" charset="0"/>
              </a:rPr>
              <a:t>Tijdstip - locatie</a:t>
            </a:r>
          </a:p>
          <a:p>
            <a:r>
              <a:rPr lang="nl-NL" sz="1800" b="1" dirty="0"/>
              <a:t>11:30</a:t>
            </a:r>
            <a:r>
              <a:rPr lang="nl-NL" sz="1800" dirty="0"/>
              <a:t> of </a:t>
            </a:r>
            <a:r>
              <a:rPr lang="nl-NL" sz="1800" b="1" dirty="0"/>
              <a:t>12:45</a:t>
            </a:r>
            <a:r>
              <a:rPr lang="nl-NL" sz="1800" dirty="0"/>
              <a:t> - </a:t>
            </a:r>
            <a:r>
              <a:rPr lang="nl-NL" sz="1800" b="1" dirty="0"/>
              <a:t>lokaal 6</a:t>
            </a:r>
            <a:r>
              <a:rPr lang="nl-NL" sz="1800" dirty="0"/>
              <a:t> </a:t>
            </a:r>
          </a:p>
          <a:p>
            <a:pPr algn="just"/>
            <a:endParaRPr lang="nl-NL" dirty="0">
              <a:latin typeface="Calibri" panose="020F0502020204030204" pitchFamily="34" charset="0"/>
              <a:cs typeface="Calibri" panose="020F0502020204030204" pitchFamily="34" charset="0"/>
            </a:endParaRPr>
          </a:p>
          <a:p>
            <a:r>
              <a:rPr lang="nl-NL" b="1" dirty="0">
                <a:solidFill>
                  <a:srgbClr val="0070C0"/>
                </a:solidFill>
              </a:rPr>
              <a:t>Duur</a:t>
            </a:r>
          </a:p>
          <a:p>
            <a:r>
              <a:rPr lang="nl-NL" dirty="0"/>
              <a:t>30 minuten</a:t>
            </a:r>
          </a:p>
          <a:p>
            <a:pPr algn="just"/>
            <a:endParaRPr lang="nl-NL"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EF02FC28-AB15-425C-8190-99266E262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71295" y="2204139"/>
            <a:ext cx="4645267" cy="3095606"/>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513187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4B722-D04D-4C2F-A4BA-1BA05E4BB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411</TotalTime>
  <Words>337</Words>
  <Application>Microsoft Office PowerPoint</Application>
  <PresentationFormat>Breedbeeld</PresentationFormat>
  <Paragraphs>73</Paragraphs>
  <Slides>5</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Arial</vt:lpstr>
      <vt:lpstr>Calibri</vt:lpstr>
      <vt:lpstr>Calibri Light</vt:lpstr>
      <vt:lpstr>Wingdings</vt:lpstr>
      <vt:lpstr>Kantoorthema</vt:lpstr>
      <vt:lpstr>PowerPoint-presentatie</vt:lpstr>
      <vt:lpstr>Workshop woensdag (op vrijdag)</vt:lpstr>
      <vt:lpstr>Workshop woensdag (op vrijdag)</vt:lpstr>
      <vt:lpstr>Workshop woensdag (op vrijdag)</vt:lpstr>
      <vt:lpstr>Workshop woensdag (op vrijdag)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12</cp:revision>
  <dcterms:created xsi:type="dcterms:W3CDTF">2021-07-07T07:37:45Z</dcterms:created>
  <dcterms:modified xsi:type="dcterms:W3CDTF">2022-03-18T09:48:38Z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